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76" d="100"/>
          <a:sy n="76" d="100"/>
        </p:scale>
        <p:origin x="91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DFB4D-B517-4C3A-A1E0-8ADE075C3112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D3DF7-1286-41DA-9750-64764FFB8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3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5B5B0-A952-4011-8526-4B0ECE197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33B78-4B11-23A9-A14F-743D1D810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FC387-8B9B-752C-B150-10F345F85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414" y="6463670"/>
            <a:ext cx="11491275" cy="365125"/>
          </a:xfrm>
        </p:spPr>
        <p:txBody>
          <a:bodyPr/>
          <a:lstStyle/>
          <a:p>
            <a:r>
              <a:rPr lang="en-GB" dirty="0"/>
              <a:t>Contract №: BG-RRP-2.004-0002-C01, „</a:t>
            </a:r>
            <a:r>
              <a:rPr lang="en-GB" dirty="0" err="1"/>
              <a:t>BiOrgaMCT</a:t>
            </a:r>
            <a:r>
              <a:rPr lang="en-GB" dirty="0"/>
              <a:t>“ (Bioactive organic and inorganic materials and clean technologies) by procedure: BG-RRP-2.004 – Creation of a network of research universities in Bulgaria under the National Recovery and Resilience Plan</a:t>
            </a:r>
            <a:endParaRPr lang="en-BG" dirty="0"/>
          </a:p>
        </p:txBody>
      </p:sp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95693400-8A88-0824-74FB-8920B85FB4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06" b="-16245"/>
          <a:stretch>
            <a:fillRect/>
          </a:stretch>
        </p:blipFill>
        <p:spPr bwMode="auto">
          <a:xfrm>
            <a:off x="3595647" y="117055"/>
            <a:ext cx="670092" cy="596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Картина 7">
            <a:extLst>
              <a:ext uri="{FF2B5EF4-FFF2-40B4-BE49-F238E27FC236}">
                <a16:creationId xmlns:a16="http://schemas.microsoft.com/office/drawing/2014/main" id="{218FC8BD-E727-80CA-3D39-56863623FF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932" y="68545"/>
            <a:ext cx="644118" cy="6454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Картина 8">
            <a:extLst>
              <a:ext uri="{FF2B5EF4-FFF2-40B4-BE49-F238E27FC236}">
                <a16:creationId xmlns:a16="http://schemas.microsoft.com/office/drawing/2014/main" id="{09E54C2F-7B81-EF6B-EE89-A3F1FCCE96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512" y="98096"/>
            <a:ext cx="1893668" cy="454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Картина 9">
            <a:extLst>
              <a:ext uri="{FF2B5EF4-FFF2-40B4-BE49-F238E27FC236}">
                <a16:creationId xmlns:a16="http://schemas.microsoft.com/office/drawing/2014/main" id="{51862C67-2C89-EFF9-2850-07387721C13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066" y="96648"/>
            <a:ext cx="1750588" cy="4561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id="{C39250C0-BF35-97E0-EBCA-48DE1766F84E}"/>
              </a:ext>
            </a:extLst>
          </p:cNvPr>
          <p:cNvSpPr txBox="1"/>
          <p:nvPr userDrawn="1"/>
        </p:nvSpPr>
        <p:spPr>
          <a:xfrm>
            <a:off x="4204603" y="136525"/>
            <a:ext cx="390889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1069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International Conference on Bioactive, Organic and Inorganic Advanced Materials and Clean Technologies </a:t>
            </a:r>
          </a:p>
          <a:p>
            <a:pPr algn="ctr"/>
            <a:r>
              <a:rPr lang="en-GB" sz="900" b="1" dirty="0">
                <a:solidFill>
                  <a:srgbClr val="1069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27-29 April 2026, Sofia, Bulgaria</a:t>
            </a:r>
          </a:p>
        </p:txBody>
      </p:sp>
    </p:spTree>
    <p:extLst>
      <p:ext uri="{BB962C8B-B14F-4D97-AF65-F5344CB8AC3E}">
        <p14:creationId xmlns:p14="http://schemas.microsoft.com/office/powerpoint/2010/main" val="412949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B247-1452-08CF-1396-D54A8FE9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8CBA3-62AD-52FC-6921-9EB165E2A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8CB88-2020-0CF9-B7BB-4848FD6B7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960B-7D80-4DCC-AF7B-6BBEC08D13BB}" type="datetime1">
              <a:rPr lang="LID4096" smtClean="0"/>
              <a:t>06/09/2025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8AAC0-2E98-FB72-F2DE-6188D292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FDEFF-9329-3071-D316-35C08C23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8568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06BD0A-F54F-8F53-4C6D-857386F9F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8FB83-A16F-62F4-884C-D4C1B5271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A148E-0893-28F6-03AC-FBD2DD2F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0C1B-8664-4281-85AA-0A0A290D6CA7}" type="datetime1">
              <a:rPr lang="LID4096" smtClean="0"/>
              <a:t>06/09/2025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77F0C-C5C2-5D3E-0247-335B424DE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BE116-8C5A-8D83-1B60-10D54D387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34497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4B3E0-0BB5-9090-D6EA-584BA3201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2F665-D21D-7DC6-ED9B-CD741D21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5B206-ECCF-9215-76DF-80668639C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3BA8-8E36-476E-BF86-32BC17FA8D07}" type="datetime1">
              <a:rPr lang="LID4096" smtClean="0"/>
              <a:t>06/09/2025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480C3-897F-4580-EC3F-4D2133581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54D7D-C800-BCD7-6F00-B371EEB2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88352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69867-5F63-A1DF-DEB5-F0917A8B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ECC2D-BCA9-BB6F-C383-F496BCEFD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13B94-099D-1D38-8235-752291E5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7A72-B1C4-49C4-AC3B-20148A000DD7}" type="datetime1">
              <a:rPr lang="LID4096" smtClean="0"/>
              <a:t>06/09/2025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62D93-7780-7076-CEB5-9702F1FA6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4AB52-7A42-E518-BB11-AFA9FD2D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14886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99BAC-BDCC-F2AA-AF0F-6BE7B2088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4079A-3A8B-B6C7-DDAE-65D734A1C1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4091CE-64C0-E152-EC5A-4BCD1865D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3DF05-F8B1-CDA5-AE48-7BE8F728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9B1-7560-46B7-B7F6-2BEB26CD6438}" type="datetime1">
              <a:rPr lang="LID4096" smtClean="0"/>
              <a:t>06/09/2025</a:t>
            </a:fld>
            <a:endParaRPr lang="en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5B34E-9574-4B72-98E5-9889C37B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2C0E7-807B-50DC-D76D-A093F44B6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97351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F9B36-4B66-DFB8-8E75-8F22DAA95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B8BAD-48D0-0336-8E12-77933826C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1342C-7190-A529-1546-FBCD7FDE5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3FD11-64E5-C64C-FF58-653DAD108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12A74-5800-0E54-F2C0-04E2E1657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6D9972-768E-E07F-49FC-3B1D83C9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F29F-50C7-42E6-A09F-0F37459CBAAE}" type="datetime1">
              <a:rPr lang="LID4096" smtClean="0"/>
              <a:t>06/09/2025</a:t>
            </a:fld>
            <a:endParaRPr lang="en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13F503-02D1-4A5F-82AB-0AD655E0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BAE31D-6B89-E10E-3A9B-653625A18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140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5FD2-8946-695D-24FD-96B35984F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D75C38-4326-8B24-9418-E181256E9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84F2-7A89-4260-B8EE-8163D7AA6F58}" type="datetime1">
              <a:rPr lang="LID4096" smtClean="0"/>
              <a:t>06/09/2025</a:t>
            </a:fld>
            <a:endParaRPr lang="en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0C132-1246-8239-C538-CD8E75F2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5C305-3FC3-E45A-0F04-4361C2C4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71801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CF3E7-77C8-3EBA-0204-C165E54ED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BC39-8C84-48AA-A675-6230BFBF4BF0}" type="datetime1">
              <a:rPr lang="LID4096" smtClean="0"/>
              <a:t>06/09/2025</a:t>
            </a:fld>
            <a:endParaRPr lang="en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221962-155E-405E-9192-3C6C66C7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BCD46-73F0-C9A4-30AB-3495D854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18773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A253E-F22A-9397-B546-C90A2D72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05C7-1F5E-E67C-FE01-93999080B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641F91-9441-F501-AA14-4D0540CFD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A88C9-6A21-DFC9-79A1-A3622760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FFA4-082E-4DE0-BE33-6C6E6CD95830}" type="datetime1">
              <a:rPr lang="LID4096" smtClean="0"/>
              <a:t>06/09/2025</a:t>
            </a:fld>
            <a:endParaRPr lang="en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A2379-BB3A-1ABD-244A-429165D5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EA071-EE99-C17F-A7D4-3D636FF5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66081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98EC0-1C92-359B-EA73-996F0E22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7297F-381D-55EE-F0F1-86A63F4C21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24B7EB-E0BB-2BFF-0DFC-143E72619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DCAB0-2C97-FBEF-E737-A915FB6A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5141-1357-4754-B2AB-0ED8FD47F707}" type="datetime1">
              <a:rPr lang="LID4096" smtClean="0"/>
              <a:t>06/09/2025</a:t>
            </a:fld>
            <a:endParaRPr lang="en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4D2ED-4452-01E7-639B-51CE26C74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68066-D4E0-0F5E-C285-1A242B28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40316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FDE265-E231-0074-6415-BF9B65C1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A95A-3987-DAC1-EE59-75F986381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85006-068D-FB6C-3057-13E6D6D5E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1AB163-AC0E-4F84-B283-9DC3DA64D260}" type="datetime1">
              <a:rPr lang="LID4096" smtClean="0"/>
              <a:t>06/09/2025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0099E-E162-9C23-FCCF-2A48E2E358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A contract №: BG-RRP-2.004-0002-C01, „BiOrgaMCT“ (Bioactive organic and inorganic materials and clean technologies) by procedure: BG-RRP-2.004 – Creation of a network of research universities in Bulgaria under the National Recovery and Resilience Plan</a:t>
            </a:r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887D5-9717-ACE3-7407-C4B1658D3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28BC42-0479-0740-868E-2B760F943CA6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34106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7D07677-6736-39CF-F39F-05C26919F6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BG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E6A3831A-6710-9448-C24D-F1405CB0FF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2" name="Контейнер за долния колонтитул 1">
            <a:extLst>
              <a:ext uri="{FF2B5EF4-FFF2-40B4-BE49-F238E27FC236}">
                <a16:creationId xmlns:a16="http://schemas.microsoft.com/office/drawing/2014/main" id="{8A9B9A1E-36E7-501B-B6A5-8186C1DF7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 contract №: BG-RRP-2.004-0002, „</a:t>
            </a:r>
            <a:r>
              <a:rPr lang="en-GB" dirty="0" err="1"/>
              <a:t>BiOrgaMCT</a:t>
            </a:r>
            <a:r>
              <a:rPr lang="en-GB" dirty="0"/>
              <a:t>“ (Bioactive organic and inorganic materials and clean technologies) by procedure: BG-RRP-2.004 – Creation of a network of research universities in Bulgaria under the National Recovery and Resilience Plan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233296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</Words>
  <Application>Microsoft Office PowerPoint</Application>
  <PresentationFormat>Широк екран</PresentationFormat>
  <Paragraphs>1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Miglena</dc:creator>
  <cp:lastModifiedBy>User</cp:lastModifiedBy>
  <cp:revision>4</cp:revision>
  <dcterms:created xsi:type="dcterms:W3CDTF">2025-06-02T07:26:20Z</dcterms:created>
  <dcterms:modified xsi:type="dcterms:W3CDTF">2025-06-09T08:32:50Z</dcterms:modified>
</cp:coreProperties>
</file>